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>
        <p:scale>
          <a:sx n="75" d="100"/>
          <a:sy n="75" d="100"/>
        </p:scale>
        <p:origin x="196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B14E-5424-DA4F-B864-2007E3E27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CONCLUSIONE ANNO ALBERA APERTURA ANNO SALES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DCFC7-C6C8-AE44-AA8B-07DD54B38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Giornate</a:t>
            </a:r>
            <a:r>
              <a:rPr lang="en-GB" dirty="0"/>
              <a:t> di </a:t>
            </a:r>
            <a:r>
              <a:rPr lang="en-GB" dirty="0" err="1"/>
              <a:t>Spiritualità</a:t>
            </a:r>
            <a:r>
              <a:rPr lang="en-GB" dirty="0"/>
              <a:t> </a:t>
            </a:r>
            <a:r>
              <a:rPr lang="en-GB" dirty="0" err="1"/>
              <a:t>Salesiana</a:t>
            </a:r>
            <a:r>
              <a:rPr lang="en-GB" dirty="0"/>
              <a:t>, 13 </a:t>
            </a:r>
            <a:r>
              <a:rPr lang="en-GB" dirty="0" err="1"/>
              <a:t>gennaio</a:t>
            </a:r>
            <a:r>
              <a:rPr lang="en-GB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97876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9543-EC65-F144-9AA0-A80E280B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bontà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6DC0C-B6B9-154B-B524-44965772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bontà</a:t>
            </a:r>
            <a:r>
              <a:rPr lang="en-GB" dirty="0"/>
              <a:t>: nostro quarto </a:t>
            </a:r>
            <a:r>
              <a:rPr lang="en-GB" dirty="0" err="1"/>
              <a:t>voto</a:t>
            </a:r>
            <a:r>
              <a:rPr lang="en-GB" dirty="0"/>
              <a:t> (Rinaldi)</a:t>
            </a:r>
          </a:p>
          <a:p>
            <a:r>
              <a:rPr lang="en-GB" dirty="0" err="1"/>
              <a:t>L’umanesimo</a:t>
            </a:r>
            <a:r>
              <a:rPr lang="en-GB" dirty="0"/>
              <a:t> </a:t>
            </a:r>
            <a:r>
              <a:rPr lang="en-GB" dirty="0" err="1"/>
              <a:t>salesiano</a:t>
            </a:r>
            <a:endParaRPr lang="en-GB" dirty="0"/>
          </a:p>
          <a:p>
            <a:r>
              <a:rPr lang="en-GB" dirty="0" err="1"/>
              <a:t>Pastori</a:t>
            </a:r>
            <a:r>
              <a:rPr lang="en-GB" dirty="0"/>
              <a:t> con </a:t>
            </a:r>
            <a:r>
              <a:rPr lang="en-GB" dirty="0" err="1"/>
              <a:t>l’odore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pecore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1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3A11-1508-844E-A89F-4921E559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devozione</a:t>
            </a:r>
            <a:r>
              <a:rPr lang="en-GB" dirty="0"/>
              <a:t> al Sacro </a:t>
            </a:r>
            <a:r>
              <a:rPr lang="en-GB" dirty="0" err="1"/>
              <a:t>Cuore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3C8D-099D-E644-9B46-52431194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Margarita Maria </a:t>
            </a:r>
            <a:r>
              <a:rPr lang="en-GB" dirty="0" err="1"/>
              <a:t>Alacoque</a:t>
            </a:r>
            <a:r>
              <a:rPr lang="en-GB" dirty="0"/>
              <a:t>: </a:t>
            </a:r>
            <a:r>
              <a:rPr lang="en-GB" dirty="0" err="1"/>
              <a:t>Visitandina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devozione</a:t>
            </a:r>
            <a:r>
              <a:rPr lang="en-GB" dirty="0"/>
              <a:t> al Sacro </a:t>
            </a:r>
            <a:r>
              <a:rPr lang="en-GB" dirty="0" err="1"/>
              <a:t>Cuore</a:t>
            </a:r>
            <a:r>
              <a:rPr lang="en-GB" dirty="0"/>
              <a:t> di </a:t>
            </a:r>
            <a:r>
              <a:rPr lang="en-GB" dirty="0" err="1"/>
              <a:t>Gesù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emersa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insistenza</a:t>
            </a:r>
            <a:r>
              <a:rPr lang="en-GB" dirty="0"/>
              <a:t> di Francesco </a:t>
            </a:r>
            <a:r>
              <a:rPr lang="en-GB" dirty="0" err="1"/>
              <a:t>sul</a:t>
            </a:r>
            <a:r>
              <a:rPr lang="en-GB" dirty="0"/>
              <a:t> CUORE, </a:t>
            </a:r>
            <a:r>
              <a:rPr lang="en-GB" dirty="0" err="1"/>
              <a:t>sull’amore</a:t>
            </a:r>
            <a:r>
              <a:rPr lang="en-GB" dirty="0"/>
              <a:t> di </a:t>
            </a:r>
            <a:r>
              <a:rPr lang="en-GB" dirty="0" err="1"/>
              <a:t>Dio</a:t>
            </a:r>
            <a:r>
              <a:rPr lang="en-GB" dirty="0"/>
              <a:t> – amore del </a:t>
            </a:r>
            <a:r>
              <a:rPr lang="en-GB" dirty="0" err="1"/>
              <a:t>prossimo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5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DBB00-06AC-A242-BE7B-35418F9F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Strenna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2265-C416-B74E-882E-E1A4E965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725" y="4073959"/>
            <a:ext cx="2951163" cy="1306389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2"/>
                </a:solidFill>
              </a:rPr>
              <a:t>“Fate </a:t>
            </a:r>
            <a:r>
              <a:rPr lang="en-US" sz="1600" dirty="0" err="1">
                <a:solidFill>
                  <a:schemeClr val="tx2"/>
                </a:solidFill>
              </a:rPr>
              <a:t>tutto</a:t>
            </a:r>
            <a:r>
              <a:rPr lang="en-US" sz="1600" dirty="0">
                <a:solidFill>
                  <a:schemeClr val="tx2"/>
                </a:solidFill>
              </a:rPr>
              <a:t> per amore, </a:t>
            </a:r>
            <a:r>
              <a:rPr lang="en-US" sz="1600" dirty="0" err="1">
                <a:solidFill>
                  <a:schemeClr val="tx2"/>
                </a:solidFill>
              </a:rPr>
              <a:t>nulla</a:t>
            </a:r>
            <a:r>
              <a:rPr lang="en-US" sz="1600" dirty="0">
                <a:solidFill>
                  <a:schemeClr val="tx2"/>
                </a:solidFill>
              </a:rPr>
              <a:t> per forza”</a:t>
            </a:r>
          </a:p>
        </p:txBody>
      </p:sp>
      <p:sp>
        <p:nvSpPr>
          <p:cNvPr id="111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white church with a cross on top&#10;&#10;Description automatically generated with low confidence">
            <a:extLst>
              <a:ext uri="{FF2B5EF4-FFF2-40B4-BE49-F238E27FC236}">
                <a16:creationId xmlns:a16="http://schemas.microsoft.com/office/drawing/2014/main" id="{61DDDE65-6740-4708-ACF9-8DFC83ABF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218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63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CB3800E-D3F7-9547-995A-FBAA83DE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chemeClr val="tx1"/>
                </a:solidFill>
              </a:rPr>
              <a:t>Conclusione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dell’Anno</a:t>
            </a:r>
            <a:r>
              <a:rPr lang="en-US" sz="4000" dirty="0">
                <a:solidFill>
                  <a:schemeClr val="tx1"/>
                </a:solidFill>
              </a:rPr>
              <a:t> Albera</a:t>
            </a:r>
          </a:p>
        </p:txBody>
      </p:sp>
      <p:pic>
        <p:nvPicPr>
          <p:cNvPr id="10" name="Picture Placeholder 9" descr="A person smil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16A04CF3-A53E-7A44-B3D4-21BBB2016E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9805" b="26873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2696FC-2DFB-9749-9D08-6B35516D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6706" y="4767660"/>
            <a:ext cx="517361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scoperta</a:t>
            </a:r>
            <a:r>
              <a:rPr lang="en-US" dirty="0">
                <a:solidFill>
                  <a:schemeClr val="tx1"/>
                </a:solidFill>
              </a:rPr>
              <a:t> di una </a:t>
            </a:r>
            <a:r>
              <a:rPr lang="en-US" dirty="0" err="1">
                <a:solidFill>
                  <a:schemeClr val="tx1"/>
                </a:solidFill>
              </a:rPr>
              <a:t>figura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meravigliosa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primi</a:t>
            </a:r>
            <a:r>
              <a:rPr lang="en-US" dirty="0">
                <a:solidFill>
                  <a:schemeClr val="tx1"/>
                </a:solidFill>
              </a:rPr>
              <a:t> anni</a:t>
            </a:r>
          </a:p>
        </p:txBody>
      </p:sp>
    </p:spTree>
    <p:extLst>
      <p:ext uri="{BB962C8B-B14F-4D97-AF65-F5344CB8AC3E}">
        <p14:creationId xmlns:p14="http://schemas.microsoft.com/office/powerpoint/2010/main" val="146941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E01157-188C-B641-8549-40594852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Lettura</a:t>
            </a:r>
            <a:r>
              <a:rPr lang="en-GB" dirty="0"/>
              <a:t> e studio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7A92A-AB42-3844-B888-14829D1D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Albera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distingue</a:t>
            </a:r>
            <a:r>
              <a:rPr lang="en-GB" dirty="0"/>
              <a:t> per una </a:t>
            </a:r>
            <a:r>
              <a:rPr lang="en-GB" dirty="0" err="1"/>
              <a:t>propensione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lettura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predicazione</a:t>
            </a:r>
            <a:r>
              <a:rPr lang="en-GB" dirty="0"/>
              <a:t>: “sempre </a:t>
            </a:r>
            <a:r>
              <a:rPr lang="en-GB" dirty="0" err="1"/>
              <a:t>molto</a:t>
            </a:r>
            <a:r>
              <a:rPr lang="en-GB" dirty="0"/>
              <a:t> ben preparate, </a:t>
            </a:r>
            <a:r>
              <a:rPr lang="en-GB" dirty="0" err="1"/>
              <a:t>elevata</a:t>
            </a:r>
            <a:r>
              <a:rPr lang="en-GB" dirty="0"/>
              <a:t>, </a:t>
            </a:r>
            <a:r>
              <a:rPr lang="en-GB" dirty="0" err="1"/>
              <a:t>densa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3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9914-DC09-6E41-9525-B733A526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Fedeltà</a:t>
            </a:r>
            <a:r>
              <a:rPr lang="en-GB" dirty="0"/>
              <a:t> e </a:t>
            </a:r>
            <a:r>
              <a:rPr lang="en-GB" dirty="0" err="1"/>
              <a:t>originalità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AF53-BDE2-A449-A9D9-23404B5A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 </a:t>
            </a:r>
            <a:r>
              <a:rPr lang="en-GB" dirty="0" err="1"/>
              <a:t>insegna</a:t>
            </a:r>
            <a:r>
              <a:rPr lang="en-GB" dirty="0"/>
              <a:t> la </a:t>
            </a:r>
            <a:r>
              <a:rPr lang="en-GB" dirty="0" err="1"/>
              <a:t>possibilità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discepoli</a:t>
            </a:r>
            <a:r>
              <a:rPr lang="en-GB" dirty="0"/>
              <a:t> senza </a:t>
            </a:r>
            <a:r>
              <a:rPr lang="en-GB" dirty="0" err="1"/>
              <a:t>pur</a:t>
            </a:r>
            <a:r>
              <a:rPr lang="en-GB" dirty="0"/>
              <a:t> </a:t>
            </a:r>
            <a:r>
              <a:rPr lang="en-GB" dirty="0" err="1"/>
              <a:t>rimanendo</a:t>
            </a:r>
            <a:r>
              <a:rPr lang="en-GB" dirty="0"/>
              <a:t> </a:t>
            </a:r>
            <a:r>
              <a:rPr lang="en-GB" dirty="0" err="1"/>
              <a:t>noi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 (Rua - Cagliero - Albera)</a:t>
            </a:r>
          </a:p>
          <a:p>
            <a:r>
              <a:rPr lang="en-GB" dirty="0" err="1"/>
              <a:t>Intelligente</a:t>
            </a:r>
            <a:r>
              <a:rPr lang="en-GB" dirty="0"/>
              <a:t>, </a:t>
            </a:r>
            <a:r>
              <a:rPr lang="en-GB" dirty="0" err="1"/>
              <a:t>timido</a:t>
            </a:r>
            <a:r>
              <a:rPr lang="en-GB" dirty="0"/>
              <a:t>,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melancolico</a:t>
            </a:r>
            <a:r>
              <a:rPr lang="en-GB" dirty="0"/>
              <a:t> – ma </a:t>
            </a:r>
            <a:r>
              <a:rPr lang="en-GB" dirty="0" err="1"/>
              <a:t>fondatore</a:t>
            </a:r>
            <a:r>
              <a:rPr lang="en-GB" dirty="0"/>
              <a:t>, </a:t>
            </a:r>
            <a:r>
              <a:rPr lang="en-GB" dirty="0" err="1"/>
              <a:t>viaggiatore</a:t>
            </a:r>
            <a:r>
              <a:rPr lang="en-GB" dirty="0"/>
              <a:t>, con una </a:t>
            </a:r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di </a:t>
            </a:r>
            <a:r>
              <a:rPr lang="en-GB" dirty="0" err="1"/>
              <a:t>conquistare</a:t>
            </a:r>
            <a:r>
              <a:rPr lang="en-GB" dirty="0"/>
              <a:t> I </a:t>
            </a:r>
            <a:r>
              <a:rPr lang="en-GB" dirty="0" err="1"/>
              <a:t>cuori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9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5E8A-E48F-1E4B-A108-8299DED2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diario</a:t>
            </a:r>
            <a:r>
              <a:rPr lang="en-GB" dirty="0"/>
              <a:t> </a:t>
            </a:r>
            <a:r>
              <a:rPr lang="en-GB" dirty="0" err="1"/>
              <a:t>spirituale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AA62-4336-C047-A575-B39B619E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Sguardo</a:t>
            </a:r>
            <a:r>
              <a:rPr lang="en-GB" dirty="0"/>
              <a:t> </a:t>
            </a:r>
            <a:r>
              <a:rPr lang="en-GB" dirty="0" err="1"/>
              <a:t>privilegiato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dialogo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grazia e </a:t>
            </a:r>
            <a:r>
              <a:rPr lang="en-GB" dirty="0" err="1"/>
              <a:t>libertà</a:t>
            </a:r>
            <a:endParaRPr lang="en-GB" dirty="0"/>
          </a:p>
          <a:p>
            <a:r>
              <a:rPr lang="en-GB" dirty="0"/>
              <a:t>Finestra </a:t>
            </a:r>
            <a:r>
              <a:rPr lang="en-GB" dirty="0" err="1"/>
              <a:t>sulla</a:t>
            </a:r>
            <a:r>
              <a:rPr lang="en-GB" dirty="0"/>
              <a:t> forza </a:t>
            </a:r>
            <a:r>
              <a:rPr lang="en-GB" dirty="0" err="1"/>
              <a:t>formativa</a:t>
            </a:r>
            <a:r>
              <a:rPr lang="en-GB" dirty="0"/>
              <a:t> del </a:t>
            </a:r>
            <a:r>
              <a:rPr lang="en-GB" dirty="0" err="1"/>
              <a:t>carisma</a:t>
            </a:r>
            <a:r>
              <a:rPr lang="en-GB" dirty="0"/>
              <a:t> di don Bosco</a:t>
            </a:r>
          </a:p>
          <a:p>
            <a:r>
              <a:rPr lang="en-GB" dirty="0" err="1"/>
              <a:t>Testimone</a:t>
            </a:r>
            <a:r>
              <a:rPr lang="en-GB" dirty="0"/>
              <a:t> di un </a:t>
            </a:r>
            <a:r>
              <a:rPr lang="en-GB" dirty="0" err="1"/>
              <a:t>uomo</a:t>
            </a:r>
            <a:r>
              <a:rPr lang="en-GB" dirty="0"/>
              <a:t> </a:t>
            </a:r>
            <a:r>
              <a:rPr lang="en-GB" dirty="0" err="1"/>
              <a:t>aperto</a:t>
            </a:r>
            <a:r>
              <a:rPr lang="en-GB" dirty="0"/>
              <a:t> alle lingue e alle culture</a:t>
            </a:r>
          </a:p>
        </p:txBody>
      </p:sp>
    </p:spTree>
    <p:extLst>
      <p:ext uri="{BB962C8B-B14F-4D97-AF65-F5344CB8AC3E}">
        <p14:creationId xmlns:p14="http://schemas.microsoft.com/office/powerpoint/2010/main" val="205431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A41D-21DF-A441-A290-D0F2D768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gratitudine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90A7-04ED-9448-8F15-5FB6667C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Studi</a:t>
            </a:r>
            <a:r>
              <a:rPr lang="en-GB" dirty="0"/>
              <a:t>, libri, </a:t>
            </a:r>
            <a:r>
              <a:rPr lang="en-GB" dirty="0" err="1"/>
              <a:t>articoli</a:t>
            </a:r>
            <a:r>
              <a:rPr lang="en-GB" dirty="0"/>
              <a:t>, </a:t>
            </a:r>
            <a:r>
              <a:rPr lang="en-GB" dirty="0" err="1"/>
              <a:t>vaglio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archivi</a:t>
            </a:r>
            <a:r>
              <a:rPr lang="en-GB" dirty="0"/>
              <a:t> </a:t>
            </a:r>
            <a:r>
              <a:rPr lang="en-GB" dirty="0" err="1"/>
              <a:t>fotografici</a:t>
            </a:r>
            <a:r>
              <a:rPr lang="en-GB" dirty="0"/>
              <a:t>, </a:t>
            </a:r>
            <a:r>
              <a:rPr lang="en-GB" dirty="0" err="1"/>
              <a:t>mostra</a:t>
            </a:r>
            <a:r>
              <a:rPr lang="en-GB" dirty="0"/>
              <a:t>, </a:t>
            </a:r>
            <a:r>
              <a:rPr lang="en-GB" dirty="0" err="1"/>
              <a:t>convegno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4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CA1971B-4996-4EBE-8D6D-EC189ED2E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6BC19D-345B-44F1-9C83-BF33E813E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6EA66BE-BD48-45B8-BA7F-97F314939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647CFBB-2ACC-4077-A13D-1F2E0599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07EF9EE-3F33-4539-8177-D71E72F5E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05E2397-F650-4C1C-B578-97FD6F393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2FE7DA1-B811-43C7-8E50-7B2DF23E6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7616D0D-5794-485D-A9BE-5D92D7FD4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1D6E3048-78E5-408A-ABD8-9966C2C3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CAAB673-869C-4A2D-835F-616193D02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2BB43A7-0A0F-44A7-869D-4DA8D6CC9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A0BB11D3-367D-410D-9269-BA113F3AF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290A697D-F22F-4C47-8B13-33D2CB959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9C2DA68E-F04C-4BB8-80F9-F7BC04F9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F6292C3-C924-4ADD-904C-2F58F2B48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A28BC4B6-8A2F-462B-904D-79A947AB6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B8BFE53-E98F-4BCC-89B9-3E5AAC5C3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0CCE652E-3498-4620-B8BE-125B957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DA5F56C4-1481-46BB-8BAD-A47481B3A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3CD2C1A-95F0-40C9-A228-F1F953461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C871B232-022C-40CA-B007-73D67288E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081363-AC35-4BF9-8B41-8CF7992C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DA8BE6-2642-4704-AFE6-AC6E189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ACEA5406-96E6-4D89-9116-BD47C446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D49ABA-C707-47AE-A63B-183E861F9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555CC7-9740-834D-9803-CEA30385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4" y="2075504"/>
            <a:ext cx="5769989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Apertura Anno Sales 2022</a:t>
            </a:r>
          </a:p>
        </p:txBody>
      </p:sp>
      <p:pic>
        <p:nvPicPr>
          <p:cNvPr id="7" name="Picture Placeholder 6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DEAB8D2-D4D3-1D48-9D01-B59A32D537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946" b="4946"/>
          <a:stretch/>
        </p:blipFill>
        <p:spPr>
          <a:xfrm rot="5400000">
            <a:off x="6445663" y="1111891"/>
            <a:ext cx="6858000" cy="4634671"/>
          </a:xfrm>
          <a:prstGeom prst="rect">
            <a:avLst/>
          </a:prstGeom>
          <a:ln w="9525"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57B0DA-7D55-0647-B02D-E9308E348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824232"/>
            <a:ext cx="5776646" cy="994977"/>
          </a:xfrm>
        </p:spPr>
        <p:txBody>
          <a:bodyPr/>
          <a:lstStyle/>
          <a:p>
            <a:r>
              <a:rPr lang="en-GB" dirty="0"/>
              <a:t>4° Centenario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morte</a:t>
            </a:r>
            <a:r>
              <a:rPr lang="en-GB" dirty="0"/>
              <a:t> di Francesco</a:t>
            </a:r>
          </a:p>
        </p:txBody>
      </p:sp>
    </p:spTree>
    <p:extLst>
      <p:ext uri="{BB962C8B-B14F-4D97-AF65-F5344CB8AC3E}">
        <p14:creationId xmlns:p14="http://schemas.microsoft.com/office/powerpoint/2010/main" val="21831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CDD819-4A1E-1049-AB6D-4615BE4F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Iniziative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F1B89C-A0A1-6D45-8638-48EE0090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Lettera</a:t>
            </a:r>
            <a:r>
              <a:rPr lang="en-GB" dirty="0"/>
              <a:t> </a:t>
            </a:r>
            <a:r>
              <a:rPr lang="en-GB" dirty="0" err="1"/>
              <a:t>apostolica</a:t>
            </a:r>
            <a:r>
              <a:rPr lang="en-GB" dirty="0"/>
              <a:t> di Papa Francesco</a:t>
            </a:r>
          </a:p>
          <a:p>
            <a:r>
              <a:rPr lang="en-GB" dirty="0" err="1"/>
              <a:t>Strenna</a:t>
            </a:r>
            <a:r>
              <a:rPr lang="en-GB" dirty="0"/>
              <a:t> del </a:t>
            </a:r>
            <a:r>
              <a:rPr lang="en-GB" dirty="0" err="1"/>
              <a:t>Rettor</a:t>
            </a:r>
            <a:r>
              <a:rPr lang="en-GB" dirty="0"/>
              <a:t> Maggiore</a:t>
            </a:r>
          </a:p>
          <a:p>
            <a:r>
              <a:rPr lang="en-GB" dirty="0" err="1"/>
              <a:t>Mostra</a:t>
            </a:r>
            <a:r>
              <a:rPr lang="en-GB" dirty="0"/>
              <a:t>  al Museo  “Casa Don Bosco”</a:t>
            </a:r>
          </a:p>
          <a:p>
            <a:r>
              <a:rPr lang="en-GB" dirty="0"/>
              <a:t>Video</a:t>
            </a:r>
          </a:p>
          <a:p>
            <a:r>
              <a:rPr lang="en-GB" dirty="0" err="1"/>
              <a:t>Pubblicazioni</a:t>
            </a:r>
            <a:r>
              <a:rPr lang="en-GB" dirty="0"/>
              <a:t>, esp. André </a:t>
            </a:r>
            <a:r>
              <a:rPr lang="en-GB" dirty="0" err="1"/>
              <a:t>Ravier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92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7260-FE5B-174D-A9D6-FBAC0B3C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Francesco e Giovanni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1C81-B2F9-B447-8505-60626EF6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Uno di </a:t>
            </a:r>
            <a:r>
              <a:rPr lang="en-GB" dirty="0" err="1"/>
              <a:t>famiglia</a:t>
            </a:r>
            <a:r>
              <a:rPr lang="en-GB" dirty="0"/>
              <a:t> </a:t>
            </a:r>
            <a:r>
              <a:rPr lang="en-GB" dirty="0" err="1"/>
              <a:t>nobile</a:t>
            </a:r>
            <a:r>
              <a:rPr lang="en-GB" dirty="0"/>
              <a:t>, </a:t>
            </a:r>
            <a:r>
              <a:rPr lang="en-GB" dirty="0" err="1"/>
              <a:t>l’altro</a:t>
            </a:r>
            <a:r>
              <a:rPr lang="en-GB" dirty="0"/>
              <a:t> un </a:t>
            </a:r>
            <a:r>
              <a:rPr lang="en-GB" dirty="0" err="1"/>
              <a:t>contadino</a:t>
            </a:r>
            <a:r>
              <a:rPr lang="en-GB" dirty="0"/>
              <a:t>, ma tutti e due dal </a:t>
            </a:r>
            <a:r>
              <a:rPr lang="en-GB" dirty="0" err="1"/>
              <a:t>ducato</a:t>
            </a:r>
            <a:r>
              <a:rPr lang="en-GB" dirty="0"/>
              <a:t> di </a:t>
            </a:r>
            <a:r>
              <a:rPr lang="en-GB" dirty="0" err="1"/>
              <a:t>Savoia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bontà</a:t>
            </a:r>
            <a:r>
              <a:rPr lang="en-GB" dirty="0"/>
              <a:t> e lo </a:t>
            </a:r>
            <a:r>
              <a:rPr lang="en-GB" dirty="0" err="1"/>
              <a:t>zelo</a:t>
            </a:r>
            <a:r>
              <a:rPr lang="en-GB" dirty="0"/>
              <a:t> di S. Francesco di Sales</a:t>
            </a:r>
          </a:p>
          <a:p>
            <a:r>
              <a:rPr lang="en-GB" i="1" dirty="0"/>
              <a:t>Da mihi animas, cetera </a:t>
            </a:r>
            <a:r>
              <a:rPr lang="en-GB" i="1" dirty="0" err="1"/>
              <a:t>tolle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382620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49</TotalTime>
  <Words>274</Words>
  <Application>Microsoft Macintosh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CONCLUSIONE ANNO ALBERA APERTURA ANNO SALES</vt:lpstr>
      <vt:lpstr>Conclusione dell’Anno Albera</vt:lpstr>
      <vt:lpstr>Lettura e studio</vt:lpstr>
      <vt:lpstr>Fedeltà e originalità</vt:lpstr>
      <vt:lpstr>Il diario spirituale</vt:lpstr>
      <vt:lpstr>gratitudine</vt:lpstr>
      <vt:lpstr>Apertura Anno Sales 2022</vt:lpstr>
      <vt:lpstr>Iniziative</vt:lpstr>
      <vt:lpstr>Francesco e Giovanni</vt:lpstr>
      <vt:lpstr>La bontà</vt:lpstr>
      <vt:lpstr>La devozione al Sacro Cuore</vt:lpstr>
      <vt:lpstr>Strenna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 OF THE ALBERA YEAR, OPENING OF THE SALES YEAR</dc:title>
  <dc:creator>Coelho Ivo</dc:creator>
  <cp:lastModifiedBy>Coelho Ivo</cp:lastModifiedBy>
  <cp:revision>3</cp:revision>
  <dcterms:created xsi:type="dcterms:W3CDTF">2021-12-23T15:37:41Z</dcterms:created>
  <dcterms:modified xsi:type="dcterms:W3CDTF">2021-12-23T16:26:50Z</dcterms:modified>
</cp:coreProperties>
</file>